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9899" autoAdjust="0"/>
    <p:restoredTop sz="94660"/>
  </p:normalViewPr>
  <p:slideViewPr>
    <p:cSldViewPr snapToGrid="0">
      <p:cViewPr>
        <p:scale>
          <a:sx n="82" d="100"/>
          <a:sy n="82" d="100"/>
        </p:scale>
        <p:origin x="-672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EF618D-A051-2879-5775-649B576E30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6AF06B4-28B3-D56C-5007-3F0B592CA0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CBF702-0D94-0229-7C5B-BA72446D5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EF51-7502-4DF8-81CF-A8EF55C1EC75}" type="datetimeFigureOut">
              <a:rPr lang="de-CH" smtClean="0"/>
              <a:t>17.05.2024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85CC86-5BC1-BE57-6D01-B79F7D6C1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17F61CF-1158-C3AE-0C42-5A8EBC5DD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FFBD-AB78-4D9F-8D0E-4A635A9B9D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38146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2A4C81-6B56-8260-4EB2-F85857407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869A7EA-10BF-1448-C7FD-883AEC3455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75354E-2ADD-5DC6-666B-9C08DA920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EF51-7502-4DF8-81CF-A8EF55C1EC75}" type="datetimeFigureOut">
              <a:rPr lang="de-CH" smtClean="0"/>
              <a:t>17.05.2024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5DBF8B-A16D-57B9-E558-D5FCA8AE6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248A50F-FCDE-46B6-3BB9-A1ACBA7A2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FFBD-AB78-4D9F-8D0E-4A635A9B9D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76784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579B8CA-1988-155C-55B2-699EBF79DE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FB19F9E-BE48-A41A-437A-BADDE3EB74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5E50B8-3FF3-526B-6A12-356196EC1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EF51-7502-4DF8-81CF-A8EF55C1EC75}" type="datetimeFigureOut">
              <a:rPr lang="de-CH" smtClean="0"/>
              <a:t>17.05.2024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1F2368-7521-784F-8426-FD5E2A2C9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16AD8E4-79A4-F9D3-5859-FFA3CEC4E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FFBD-AB78-4D9F-8D0E-4A635A9B9D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71627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3059C8-7702-88A3-5E4B-309FCEAE0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99B933-BAC1-FEF3-A875-4CAC1EDAE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3CB435-D4AB-AFEE-FA63-4FF9E93EE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EF51-7502-4DF8-81CF-A8EF55C1EC75}" type="datetimeFigureOut">
              <a:rPr lang="de-CH" smtClean="0"/>
              <a:t>17.05.2024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D07430-8C98-84D9-294B-182B623FD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A56C585-5727-3BFB-A74E-1957A38EE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FFBD-AB78-4D9F-8D0E-4A635A9B9D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4215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05BDD8-1647-237D-DBEF-6AA7EBCF2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A2D9A96-D60C-CB5B-2E95-532A496E8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9372F5-238D-5191-A453-C51371AF6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EF51-7502-4DF8-81CF-A8EF55C1EC75}" type="datetimeFigureOut">
              <a:rPr lang="de-CH" smtClean="0"/>
              <a:t>17.05.2024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A69AF1-1A2D-2054-B2AF-A1916F17B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EEB5B4D-62F3-476D-3BF2-E87C733D4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FFBD-AB78-4D9F-8D0E-4A635A9B9D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3307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EF7027-8EB5-0DB4-2D30-68BF2F22C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81EA0D-A18D-684B-50BA-BB40B175D4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8053F5B-745C-B267-F9BF-2726F8C421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42A755B-82BA-0249-ACB9-36ED441D8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EF51-7502-4DF8-81CF-A8EF55C1EC75}" type="datetimeFigureOut">
              <a:rPr lang="de-CH" smtClean="0"/>
              <a:t>17.05.2024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DA7299C-A2D2-FEA5-EC5F-5ACEDC732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F8700C7-5472-1620-FBCF-3EACEDC66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FFBD-AB78-4D9F-8D0E-4A635A9B9D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12541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612407-A16F-D475-A272-FDF8D9F60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AEAA55C-A12D-F169-DF1E-E4D5A47E4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A88CD4C-EF26-AC4C-34B4-25ACDB868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C6343F2-9D2E-D038-2132-FBB176A364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BEB392E-386E-EA4E-695A-3D4A751B85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E917E9E-5BDA-1174-A79E-FF9466559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EF51-7502-4DF8-81CF-A8EF55C1EC75}" type="datetimeFigureOut">
              <a:rPr lang="de-CH" smtClean="0"/>
              <a:t>17.05.2024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9C7F3C7-BF92-80DF-7F36-0C6E4806D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1FBFFD7-5CBA-AEB0-907A-344AB9053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FFBD-AB78-4D9F-8D0E-4A635A9B9D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9275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587EA0-2229-A128-A45C-908C2DC13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EFEF797-7BFA-2A02-9C6B-4C3FDC267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EF51-7502-4DF8-81CF-A8EF55C1EC75}" type="datetimeFigureOut">
              <a:rPr lang="de-CH" smtClean="0"/>
              <a:t>17.05.2024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4E6139D-5EB6-B72F-C09A-CDA6965FF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B149311-2915-EADA-C708-A0E5959AF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FFBD-AB78-4D9F-8D0E-4A635A9B9D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22272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48B7489-D1AC-DD43-DC77-4B4DDC4F7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EF51-7502-4DF8-81CF-A8EF55C1EC75}" type="datetimeFigureOut">
              <a:rPr lang="de-CH" smtClean="0"/>
              <a:t>17.05.2024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886C52C-FEA2-2067-6CB6-3D5A1AA8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354DF60-5061-566A-3F30-EA8F67349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FFBD-AB78-4D9F-8D0E-4A635A9B9D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91740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0468A6-2381-FFC7-2FC9-61048EA39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AF15331-F696-5CB1-4E82-EE3CB68D4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E5E6BC-9D2E-2447-2714-8440B0B5E0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3B6D3F6-42DE-B35E-0ABA-093CA1BC7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EF51-7502-4DF8-81CF-A8EF55C1EC75}" type="datetimeFigureOut">
              <a:rPr lang="de-CH" smtClean="0"/>
              <a:t>17.05.2024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CD38C2B-6075-0426-0587-1CDD601F1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3AC45E5-E482-EE1D-456C-B801A7B0E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FFBD-AB78-4D9F-8D0E-4A635A9B9D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81016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EB5C4A-574F-74DE-5F1B-752F4A2DA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8431D93-334E-FC4C-B95A-605E9E8227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CE2F1DB-D4AC-7EDB-8FBE-8107482AF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C52DF1C-FD43-01CB-0947-C8F42B77C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EF51-7502-4DF8-81CF-A8EF55C1EC75}" type="datetimeFigureOut">
              <a:rPr lang="de-CH" smtClean="0"/>
              <a:t>17.05.2024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30BB84F-8784-2AC0-4D3E-AD929A8A2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68087D-243C-9C64-7E0D-9388FEC5B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FFBD-AB78-4D9F-8D0E-4A635A9B9D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99798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864B245-BCDB-406C-DB5A-802C7635E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9DE701A-9B84-9C2E-9A81-7F1124A3F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6657781-0365-97D2-B0BB-13E7885ABF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B0EEF51-7502-4DF8-81CF-A8EF55C1EC75}" type="datetimeFigureOut">
              <a:rPr lang="de-CH" smtClean="0"/>
              <a:t>17.05.2024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EA99F06-EF02-E9AE-9AFB-A3CEB9F385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F28B7A-A6FE-7CAB-CEC4-E4DFEEDD70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C1FFBD-AB78-4D9F-8D0E-4A635A9B9D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10201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4D2F0E6C-DD06-D7B4-A35A-DD87980263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5982" y="0"/>
            <a:ext cx="89400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591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BD35A5CE-5A49-A1E8-BDFA-5986E29631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966" y="661601"/>
            <a:ext cx="10698068" cy="5534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236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269A7487-D108-004F-5C28-52FBF9D047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890" y="0"/>
            <a:ext cx="974421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457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Jürg Krämer</dc:creator>
  <cp:lastModifiedBy>Jürg Krämer</cp:lastModifiedBy>
  <cp:revision>1</cp:revision>
  <dcterms:created xsi:type="dcterms:W3CDTF">2024-05-17T07:32:43Z</dcterms:created>
  <dcterms:modified xsi:type="dcterms:W3CDTF">2024-05-17T08:33:01Z</dcterms:modified>
</cp:coreProperties>
</file>