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899" autoAdjust="0"/>
    <p:restoredTop sz="94660"/>
  </p:normalViewPr>
  <p:slideViewPr>
    <p:cSldViewPr snapToGrid="0">
      <p:cViewPr>
        <p:scale>
          <a:sx n="82" d="100"/>
          <a:sy n="82" d="100"/>
        </p:scale>
        <p:origin x="-6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F618D-A051-2879-5775-649B576E3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AF06B4-28B3-D56C-5007-3F0B592CA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CBF702-0D94-0229-7C5B-BA72446D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85CC86-5BC1-BE57-6D01-B79F7D6C1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7F61CF-1158-C3AE-0C42-5A8EBC5DD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814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A4C81-6B56-8260-4EB2-F8585740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69A7EA-10BF-1448-C7FD-883AEC345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75354E-2ADD-5DC6-666B-9C08DA92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5DBF8B-A16D-57B9-E558-D5FCA8AE6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8A50F-FCDE-46B6-3BB9-A1ACBA7A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678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79B8CA-1988-155C-55B2-699EBF79D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B19F9E-BE48-A41A-437A-BADDE3EB7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5E50B8-3FF3-526B-6A12-356196EC1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2368-7521-784F-8426-FD5E2A2C9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6AD8E4-79A4-F9D3-5859-FFA3CEC4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162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059C8-7702-88A3-5E4B-309FCEAE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99B933-BAC1-FEF3-A875-4CAC1EDA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3CB435-D4AB-AFEE-FA63-4FF9E93E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D07430-8C98-84D9-294B-182B623F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56C585-5727-3BFB-A74E-1957A38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421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5BDD8-1647-237D-DBEF-6AA7EBCF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2D9A96-D60C-CB5B-2E95-532A496E8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372F5-238D-5191-A453-C51371AF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A69AF1-1A2D-2054-B2AF-A1916F17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EB5B4D-62F3-476D-3BF2-E87C733D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30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F7027-8EB5-0DB4-2D30-68BF2F22C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81EA0D-A18D-684B-50BA-BB40B175D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053F5B-745C-B267-F9BF-2726F8C42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2A755B-82BA-0249-ACB9-36ED441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A7299C-A2D2-FEA5-EC5F-5ACEDC732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8700C7-5472-1620-FBCF-3EACEDC6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254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12407-A16F-D475-A272-FDF8D9F60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EAA55C-A12D-F169-DF1E-E4D5A47E4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88CD4C-EF26-AC4C-34B4-25ACDB868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C6343F2-9D2E-D038-2132-FBB176A36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EB392E-386E-EA4E-695A-3D4A751B8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917E9E-5BDA-1174-A79E-FF946655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C7F3C7-BF92-80DF-7F36-0C6E4806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1FBFFD7-5CBA-AEB0-907A-344AB905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27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87EA0-2229-A128-A45C-908C2DC1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EFEF797-7BFA-2A02-9C6B-4C3FDC26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E6139D-5EB6-B72F-C09A-CDA6965F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149311-2915-EADA-C708-A0E5959A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227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48B7489-D1AC-DD43-DC77-4B4DDC4F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86C52C-FEA2-2067-6CB6-3D5A1AA8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54DF60-5061-566A-3F30-EA8F673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174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468A6-2381-FFC7-2FC9-61048EA39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F15331-F696-5CB1-4E82-EE3CB68D4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E5E6BC-9D2E-2447-2714-8440B0B5E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B6D3F6-42DE-B35E-0ABA-093CA1BC7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D38C2B-6075-0426-0587-1CDD601F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AC45E5-E482-EE1D-456C-B801A7B0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101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B5C4A-574F-74DE-5F1B-752F4A2DA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431D93-334E-FC4C-B95A-605E9E82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E2F1DB-D4AC-7EDB-8FBE-8107482AF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2DF1C-FD43-01CB-0947-C8F42B77C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0BB84F-8784-2AC0-4D3E-AD929A8A2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68087D-243C-9C64-7E0D-9388FEC5B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979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64B245-BCDB-406C-DB5A-802C7635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DE701A-9B84-9C2E-9A81-7F1124A3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657781-0365-97D2-B0BB-13E7885AB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EEF51-7502-4DF8-81CF-A8EF55C1EC75}" type="datetimeFigureOut">
              <a:rPr lang="de-CH" smtClean="0"/>
              <a:t>17.05.2024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A99F06-EF02-E9AE-9AFB-A3CEB9F38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F28B7A-A6FE-7CAB-CEC4-E4DFEEDD7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C1FFBD-AB78-4D9F-8D0E-4A635A9B9D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1020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D2F0E6C-DD06-D7B4-A35A-DD8798026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982" y="0"/>
            <a:ext cx="8940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9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D35A5CE-5A49-A1E8-BDFA-5986E2963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66" y="661601"/>
            <a:ext cx="10698068" cy="55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3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69A7487-D108-004F-5C28-52FBF9D04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90" y="0"/>
            <a:ext cx="97442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45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2024-05-17T07:32:43Z</dcterms:created>
  <dcterms:modified xsi:type="dcterms:W3CDTF">2024-05-17T08:33:01Z</dcterms:modified>
</cp:coreProperties>
</file>